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6" r:id="rId2"/>
    <p:sldId id="257" r:id="rId3"/>
    <p:sldId id="258" r:id="rId4"/>
    <p:sldId id="267" r:id="rId5"/>
    <p:sldId id="274" r:id="rId6"/>
    <p:sldId id="275" r:id="rId7"/>
    <p:sldId id="276" r:id="rId8"/>
    <p:sldId id="277" r:id="rId9"/>
    <p:sldId id="278" r:id="rId10"/>
    <p:sldId id="280" r:id="rId11"/>
    <p:sldId id="281" r:id="rId12"/>
    <p:sldId id="282" r:id="rId13"/>
    <p:sldId id="288" r:id="rId14"/>
    <p:sldId id="283" r:id="rId15"/>
    <p:sldId id="284" r:id="rId16"/>
    <p:sldId id="286" r:id="rId17"/>
    <p:sldId id="285" r:id="rId18"/>
    <p:sldId id="287" r:id="rId19"/>
    <p:sldId id="289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F62074E-4568-4007-8543-8D705EE41564}" type="datetimeFigureOut">
              <a:rPr lang="en-IE" smtClean="0"/>
              <a:t>28/02/2019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4DC09DD-5AD9-4451-A547-7C24A76995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69237778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2074E-4568-4007-8543-8D705EE41564}" type="datetimeFigureOut">
              <a:rPr lang="en-IE" smtClean="0"/>
              <a:t>28/02/2019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09DD-5AD9-4451-A547-7C24A76995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34782492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62074E-4568-4007-8543-8D705EE41564}" type="datetimeFigureOut">
              <a:rPr lang="en-IE" smtClean="0"/>
              <a:t>28/02/2019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DC09DD-5AD9-4451-A547-7C24A76995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6496676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62074E-4568-4007-8543-8D705EE41564}" type="datetimeFigureOut">
              <a:rPr lang="en-IE" smtClean="0"/>
              <a:t>28/02/2019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DC09DD-5AD9-4451-A547-7C24A76995E7}" type="slidenum">
              <a:rPr lang="en-IE" smtClean="0"/>
              <a:t>‹#›</a:t>
            </a:fld>
            <a:endParaRPr lang="en-IE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180926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62074E-4568-4007-8543-8D705EE41564}" type="datetimeFigureOut">
              <a:rPr lang="en-IE" smtClean="0"/>
              <a:t>28/02/2019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DC09DD-5AD9-4451-A547-7C24A76995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6391042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2074E-4568-4007-8543-8D705EE41564}" type="datetimeFigureOut">
              <a:rPr lang="en-IE" smtClean="0"/>
              <a:t>28/02/2019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09DD-5AD9-4451-A547-7C24A76995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90618819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2074E-4568-4007-8543-8D705EE41564}" type="datetimeFigureOut">
              <a:rPr lang="en-IE" smtClean="0"/>
              <a:t>28/02/2019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09DD-5AD9-4451-A547-7C24A76995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01836257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2074E-4568-4007-8543-8D705EE41564}" type="datetimeFigureOut">
              <a:rPr lang="en-IE" smtClean="0"/>
              <a:t>28/02/2019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09DD-5AD9-4451-A547-7C24A76995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8617700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62074E-4568-4007-8543-8D705EE41564}" type="datetimeFigureOut">
              <a:rPr lang="en-IE" smtClean="0"/>
              <a:t>28/02/2019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DC09DD-5AD9-4451-A547-7C24A76995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6587953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2074E-4568-4007-8543-8D705EE41564}" type="datetimeFigureOut">
              <a:rPr lang="en-IE" smtClean="0"/>
              <a:t>28/02/2019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09DD-5AD9-4451-A547-7C24A76995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9682642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62074E-4568-4007-8543-8D705EE41564}" type="datetimeFigureOut">
              <a:rPr lang="en-IE" smtClean="0"/>
              <a:t>28/02/2019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4DC09DD-5AD9-4451-A547-7C24A76995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8863445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2074E-4568-4007-8543-8D705EE41564}" type="datetimeFigureOut">
              <a:rPr lang="en-IE" smtClean="0"/>
              <a:t>28/02/2019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09DD-5AD9-4451-A547-7C24A76995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96424925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2074E-4568-4007-8543-8D705EE41564}" type="datetimeFigureOut">
              <a:rPr lang="en-IE" smtClean="0"/>
              <a:t>28/02/2019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09DD-5AD9-4451-A547-7C24A76995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74434605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2074E-4568-4007-8543-8D705EE41564}" type="datetimeFigureOut">
              <a:rPr lang="en-IE" smtClean="0"/>
              <a:t>28/02/2019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09DD-5AD9-4451-A547-7C24A76995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8867437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2074E-4568-4007-8543-8D705EE41564}" type="datetimeFigureOut">
              <a:rPr lang="en-IE" smtClean="0"/>
              <a:t>28/02/2019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09DD-5AD9-4451-A547-7C24A76995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62523540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2074E-4568-4007-8543-8D705EE41564}" type="datetimeFigureOut">
              <a:rPr lang="en-IE" smtClean="0"/>
              <a:t>28/02/2019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09DD-5AD9-4451-A547-7C24A76995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71971671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2074E-4568-4007-8543-8D705EE41564}" type="datetimeFigureOut">
              <a:rPr lang="en-IE" smtClean="0"/>
              <a:t>28/02/2019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C09DD-5AD9-4451-A547-7C24A76995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771003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2074E-4568-4007-8543-8D705EE41564}" type="datetimeFigureOut">
              <a:rPr lang="en-IE" smtClean="0"/>
              <a:t>28/02/2019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C09DD-5AD9-4451-A547-7C24A76995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80820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transition spd="slow">
    <p:wipe/>
  </p:transition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b="1" dirty="0"/>
              <a:t>Property Price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IE" sz="2400" b="1" dirty="0"/>
              <a:t>Predicting House Prices Using Machine Learning</a:t>
            </a:r>
          </a:p>
          <a:p>
            <a:r>
              <a:rPr lang="en-IE" sz="2400" dirty="0"/>
              <a:t>Alan Cahill</a:t>
            </a:r>
          </a:p>
          <a:p>
            <a:r>
              <a:rPr lang="en-IE" sz="2400" dirty="0"/>
              <a:t>C00174533</a:t>
            </a:r>
          </a:p>
          <a:p>
            <a:r>
              <a:rPr lang="en-IE" sz="2400" dirty="0"/>
              <a:t>Lecturer: Lei Shi</a:t>
            </a:r>
          </a:p>
        </p:txBody>
      </p:sp>
    </p:spTree>
    <p:extLst>
      <p:ext uri="{BB962C8B-B14F-4D97-AF65-F5344CB8AC3E}">
        <p14:creationId xmlns:p14="http://schemas.microsoft.com/office/powerpoint/2010/main" val="120584944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F1BB3-4FC0-4C0D-B362-26893062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33A173-9A15-481A-B698-426320729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" b="4916"/>
          <a:stretch/>
        </p:blipFill>
        <p:spPr>
          <a:xfrm>
            <a:off x="0" y="0"/>
            <a:ext cx="12198574" cy="7119257"/>
          </a:xfrm>
        </p:spPr>
      </p:pic>
    </p:spTree>
    <p:extLst>
      <p:ext uri="{BB962C8B-B14F-4D97-AF65-F5344CB8AC3E}">
        <p14:creationId xmlns:p14="http://schemas.microsoft.com/office/powerpoint/2010/main" val="239462370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24699-D038-4E5C-9238-1B07632E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F1BD9C-1BF2-485E-853C-7B406D5C9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47" b="73907"/>
          <a:stretch/>
        </p:blipFill>
        <p:spPr>
          <a:xfrm>
            <a:off x="28862" y="0"/>
            <a:ext cx="12163138" cy="6858000"/>
          </a:xfrm>
        </p:spPr>
      </p:pic>
    </p:spTree>
    <p:extLst>
      <p:ext uri="{BB962C8B-B14F-4D97-AF65-F5344CB8AC3E}">
        <p14:creationId xmlns:p14="http://schemas.microsoft.com/office/powerpoint/2010/main" val="261871104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1F53-46DE-4E41-A58E-882CE7B4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DUBLIN 15 DATA</a:t>
            </a:r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F3DE8E-716F-4F8B-82AE-076F5889A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4"/>
          <a:stretch/>
        </p:blipFill>
        <p:spPr>
          <a:xfrm>
            <a:off x="0" y="1"/>
            <a:ext cx="12214593" cy="6857999"/>
          </a:xfrm>
        </p:spPr>
      </p:pic>
    </p:spTree>
    <p:extLst>
      <p:ext uri="{BB962C8B-B14F-4D97-AF65-F5344CB8AC3E}">
        <p14:creationId xmlns:p14="http://schemas.microsoft.com/office/powerpoint/2010/main" val="29448234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A47A-5DAA-4EF5-98BD-3930C896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1532"/>
            <a:ext cx="8610600" cy="1293028"/>
          </a:xfrm>
        </p:spPr>
        <p:txBody>
          <a:bodyPr/>
          <a:lstStyle/>
          <a:p>
            <a:pPr algn="l"/>
            <a:r>
              <a:rPr lang="en-IE" dirty="0"/>
              <a:t>Classification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B85C4-3FD8-45F3-B2A0-C6358DD82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 property’s location is the biggest factor on its price</a:t>
            </a:r>
          </a:p>
          <a:p>
            <a:r>
              <a:rPr lang="en-IE" dirty="0"/>
              <a:t>My town as an example (</a:t>
            </a:r>
            <a:r>
              <a:rPr lang="en-IE" dirty="0" err="1"/>
              <a:t>Abbeyleix</a:t>
            </a:r>
            <a:r>
              <a:rPr lang="en-IE" dirty="0"/>
              <a:t>)</a:t>
            </a:r>
          </a:p>
          <a:p>
            <a:r>
              <a:rPr lang="en-IE" dirty="0"/>
              <a:t>It is not a clustering algorithm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2944500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21150-E30A-48E3-95EB-E43792E1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D3AECB-257D-491A-A8DF-FB5E70889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9" t="8221" r="10357" b="4894"/>
          <a:stretch/>
        </p:blipFill>
        <p:spPr>
          <a:xfrm>
            <a:off x="0" y="9694"/>
            <a:ext cx="12192000" cy="7025588"/>
          </a:xfrm>
        </p:spPr>
      </p:pic>
    </p:spTree>
    <p:extLst>
      <p:ext uri="{BB962C8B-B14F-4D97-AF65-F5344CB8AC3E}">
        <p14:creationId xmlns:p14="http://schemas.microsoft.com/office/powerpoint/2010/main" val="287449912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08D6-1673-4309-B5DA-1FC7F893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18DFE7-6130-4EB2-8557-C66A24A39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3" t="7364" r="10599" b="4717"/>
          <a:stretch/>
        </p:blipFill>
        <p:spPr>
          <a:xfrm>
            <a:off x="0" y="-21146"/>
            <a:ext cx="12191999" cy="6879146"/>
          </a:xfrm>
        </p:spPr>
      </p:pic>
    </p:spTree>
    <p:extLst>
      <p:ext uri="{BB962C8B-B14F-4D97-AF65-F5344CB8AC3E}">
        <p14:creationId xmlns:p14="http://schemas.microsoft.com/office/powerpoint/2010/main" val="311922205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6BCC-DF7D-4A88-9B9E-8358859D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283F12-CAE1-446F-ACCF-B7301EBB2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3" t="7578" r="10478" b="4291"/>
          <a:stretch/>
        </p:blipFill>
        <p:spPr>
          <a:xfrm>
            <a:off x="0" y="10195"/>
            <a:ext cx="12192000" cy="6857135"/>
          </a:xfrm>
        </p:spPr>
      </p:pic>
    </p:spTree>
    <p:extLst>
      <p:ext uri="{BB962C8B-B14F-4D97-AF65-F5344CB8AC3E}">
        <p14:creationId xmlns:p14="http://schemas.microsoft.com/office/powerpoint/2010/main" val="116060347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0716-65FA-411C-9B1F-BE0E6101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E61EB9-7413-4F88-A4FA-29A645ACE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9" t="7547" r="10357" b="4698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2982153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6D765-D8A3-4258-9A4A-165813CC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2241B6-1788-4857-9F9B-FB6AEC185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3" t="8007" r="10477" b="4934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32489782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15D3-608E-445D-A753-F8615909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92365"/>
            <a:ext cx="8610600" cy="1293028"/>
          </a:xfrm>
        </p:spPr>
        <p:txBody>
          <a:bodyPr/>
          <a:lstStyle/>
          <a:p>
            <a:pPr algn="l"/>
            <a:r>
              <a:rPr lang="en-IE" dirty="0"/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77F47-433D-4F6B-A55D-4BC595265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Model-Free</a:t>
            </a:r>
          </a:p>
          <a:p>
            <a:pPr lvl="1"/>
            <a:r>
              <a:rPr lang="en-IE" dirty="0"/>
              <a:t>Partial view of the </a:t>
            </a:r>
            <a:r>
              <a:rPr lang="en-IE"/>
              <a:t>eniviroment</a:t>
            </a:r>
            <a:endParaRPr lang="en-IE" dirty="0"/>
          </a:p>
          <a:p>
            <a:pPr lvl="1"/>
            <a:r>
              <a:rPr lang="en-IE" dirty="0"/>
              <a:t>David Silver</a:t>
            </a:r>
          </a:p>
          <a:p>
            <a:r>
              <a:rPr lang="en-IE" dirty="0"/>
              <a:t>Optimization problem</a:t>
            </a:r>
          </a:p>
          <a:p>
            <a:r>
              <a:rPr lang="en-IE" dirty="0"/>
              <a:t>Very easy calculations involved</a:t>
            </a:r>
          </a:p>
        </p:txBody>
      </p:sp>
    </p:spTree>
    <p:extLst>
      <p:ext uri="{BB962C8B-B14F-4D97-AF65-F5344CB8AC3E}">
        <p14:creationId xmlns:p14="http://schemas.microsoft.com/office/powerpoint/2010/main" val="329343482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71151" cy="1325563"/>
          </a:xfrm>
        </p:spPr>
        <p:txBody>
          <a:bodyPr>
            <a:normAutofit/>
          </a:bodyPr>
          <a:lstStyle/>
          <a:p>
            <a:r>
              <a:rPr lang="en-IE" b="1" dirty="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21893" cy="4351338"/>
          </a:xfrm>
        </p:spPr>
        <p:txBody>
          <a:bodyPr>
            <a:normAutofit lnSpcReduction="10000"/>
          </a:bodyPr>
          <a:lstStyle/>
          <a:p>
            <a:r>
              <a:rPr lang="en-IE" sz="2400" dirty="0"/>
              <a:t>Scrape data from Daft.ie</a:t>
            </a:r>
          </a:p>
          <a:p>
            <a:r>
              <a:rPr lang="en-IE" sz="2400" dirty="0"/>
              <a:t>Classify the properties based upon the relative value of properties in close proximity</a:t>
            </a:r>
          </a:p>
          <a:p>
            <a:r>
              <a:rPr lang="en-IE" sz="2400" dirty="0"/>
              <a:t>Train a machine learning algorithm</a:t>
            </a:r>
          </a:p>
          <a:p>
            <a:pPr lvl="1"/>
            <a:r>
              <a:rPr lang="en-IE" dirty="0"/>
              <a:t>Q-Learning</a:t>
            </a:r>
          </a:p>
          <a:p>
            <a:r>
              <a:rPr lang="en-IE" sz="2400" dirty="0"/>
              <a:t>Input details of a property </a:t>
            </a:r>
          </a:p>
          <a:p>
            <a:r>
              <a:rPr lang="en-IE" sz="2400" dirty="0"/>
              <a:t>State the price the property should currently be listed as</a:t>
            </a:r>
          </a:p>
          <a:p>
            <a:r>
              <a:rPr lang="en-IE" sz="2400" dirty="0"/>
              <a:t>Make a prediction of the price of the property in the future</a:t>
            </a:r>
          </a:p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B19499-783B-4737-AD7A-BE7F1384EBEF}"/>
              </a:ext>
            </a:extLst>
          </p:cNvPr>
          <p:cNvSpPr txBox="1"/>
          <p:nvPr/>
        </p:nvSpPr>
        <p:spPr>
          <a:xfrm>
            <a:off x="7820489" y="3222308"/>
            <a:ext cx="255676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400" dirty="0"/>
              <a:t>Beautiful soup 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400" dirty="0"/>
              <a:t>Requests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Gmplot</a:t>
            </a:r>
            <a:endParaRPr lang="en-GB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Csv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Sqlite3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Googlemaps</a:t>
            </a:r>
            <a:endParaRPr lang="en-GB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geocoder</a:t>
            </a:r>
            <a:endParaRPr lang="en-I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SQLite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R </a:t>
            </a:r>
            <a:endParaRPr lang="en-GB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Ggplot2</a:t>
            </a:r>
            <a:endParaRPr lang="en-IE" sz="1400" dirty="0"/>
          </a:p>
          <a:p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C24A9B-AF4D-4EBC-AB5F-190C45CB1219}"/>
              </a:ext>
            </a:extLst>
          </p:cNvPr>
          <p:cNvSpPr txBox="1"/>
          <p:nvPr/>
        </p:nvSpPr>
        <p:spPr>
          <a:xfrm>
            <a:off x="7740591" y="2760643"/>
            <a:ext cx="3063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Technologies Used</a:t>
            </a:r>
            <a:endParaRPr lang="en-IE" sz="2400" b="1" dirty="0"/>
          </a:p>
        </p:txBody>
      </p:sp>
    </p:spTree>
    <p:extLst>
      <p:ext uri="{BB962C8B-B14F-4D97-AF65-F5344CB8AC3E}">
        <p14:creationId xmlns:p14="http://schemas.microsoft.com/office/powerpoint/2010/main" val="313736734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5496"/>
            <a:ext cx="8610600" cy="1293028"/>
          </a:xfrm>
        </p:spPr>
        <p:txBody>
          <a:bodyPr/>
          <a:lstStyle/>
          <a:p>
            <a:pPr algn="l"/>
            <a:r>
              <a:rPr lang="en-IE" b="1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 lot of work has been done</a:t>
            </a:r>
          </a:p>
          <a:p>
            <a:r>
              <a:rPr lang="en-GB" dirty="0"/>
              <a:t>The project’s success still hinges on the remaining work</a:t>
            </a:r>
          </a:p>
          <a:p>
            <a:pPr lvl="1"/>
            <a:r>
              <a:rPr lang="en-GB" dirty="0"/>
              <a:t>Q-Learning Algorithm</a:t>
            </a:r>
          </a:p>
          <a:p>
            <a:r>
              <a:rPr lang="en-IE" dirty="0"/>
              <a:t>Innovation had already been achieved</a:t>
            </a:r>
          </a:p>
          <a:p>
            <a:pPr lvl="1"/>
            <a:r>
              <a:rPr lang="en-IE" dirty="0"/>
              <a:t>Daft.ie spider</a:t>
            </a:r>
            <a:endParaRPr lang="en-GB" dirty="0"/>
          </a:p>
          <a:p>
            <a:r>
              <a:rPr lang="en-GB" dirty="0"/>
              <a:t>More innovation has been achieved again</a:t>
            </a:r>
          </a:p>
          <a:p>
            <a:pPr lvl="1"/>
            <a:r>
              <a:rPr lang="en-GB" dirty="0"/>
              <a:t>Classifier</a:t>
            </a:r>
          </a:p>
          <a:p>
            <a:r>
              <a:rPr lang="en-GB" dirty="0"/>
              <a:t>Back-end vs Front-end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5041131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6618"/>
            <a:ext cx="8610600" cy="1293028"/>
          </a:xfrm>
        </p:spPr>
        <p:txBody>
          <a:bodyPr/>
          <a:lstStyle/>
          <a:p>
            <a:pPr algn="l"/>
            <a:r>
              <a:rPr lang="en-IE" b="1" dirty="0"/>
              <a:t>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dirty="0"/>
              <a:t>Research</a:t>
            </a:r>
          </a:p>
          <a:p>
            <a:pPr lvl="1"/>
            <a:r>
              <a:rPr lang="en-IE" dirty="0"/>
              <a:t>Property Price Prediction</a:t>
            </a:r>
          </a:p>
          <a:p>
            <a:pPr lvl="1"/>
            <a:r>
              <a:rPr lang="en-IE" dirty="0"/>
              <a:t>Data Science</a:t>
            </a:r>
          </a:p>
          <a:p>
            <a:pPr lvl="2"/>
            <a:r>
              <a:rPr lang="en-IE" dirty="0"/>
              <a:t>Machine Learning</a:t>
            </a:r>
          </a:p>
          <a:p>
            <a:pPr lvl="2"/>
            <a:r>
              <a:rPr lang="en-IE" dirty="0"/>
              <a:t>Q-Learning</a:t>
            </a:r>
          </a:p>
          <a:p>
            <a:pPr lvl="2"/>
            <a:r>
              <a:rPr lang="en-GB" dirty="0"/>
              <a:t>3 Months</a:t>
            </a:r>
            <a:endParaRPr lang="en-IE" dirty="0"/>
          </a:p>
          <a:p>
            <a:r>
              <a:rPr lang="en-IE" dirty="0"/>
              <a:t>Created a Daft.ie spider</a:t>
            </a:r>
          </a:p>
          <a:p>
            <a:r>
              <a:rPr lang="en-IE" dirty="0"/>
              <a:t>Ran the spider weekly</a:t>
            </a:r>
          </a:p>
          <a:p>
            <a:pPr lvl="1"/>
            <a:r>
              <a:rPr lang="en-IE" dirty="0"/>
              <a:t>Data Set</a:t>
            </a:r>
          </a:p>
          <a:p>
            <a:r>
              <a:rPr lang="en-IE" dirty="0"/>
              <a:t>Cleaned the Data</a:t>
            </a:r>
          </a:p>
          <a:p>
            <a:r>
              <a:rPr lang="en-IE" dirty="0"/>
              <a:t>Stats and hypothesis testing</a:t>
            </a:r>
          </a:p>
          <a:p>
            <a:r>
              <a:rPr lang="en-IE" dirty="0"/>
              <a:t>Classifier-not 100% completed</a:t>
            </a:r>
          </a:p>
        </p:txBody>
      </p:sp>
    </p:spTree>
    <p:extLst>
      <p:ext uri="{BB962C8B-B14F-4D97-AF65-F5344CB8AC3E}">
        <p14:creationId xmlns:p14="http://schemas.microsoft.com/office/powerpoint/2010/main" val="17338702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01532"/>
            <a:ext cx="8610600" cy="1293028"/>
          </a:xfrm>
        </p:spPr>
        <p:txBody>
          <a:bodyPr/>
          <a:lstStyle/>
          <a:p>
            <a:pPr algn="l"/>
            <a:r>
              <a:rPr lang="en-IE" b="1" dirty="0"/>
              <a:t>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Data science and machine learning</a:t>
            </a:r>
          </a:p>
          <a:p>
            <a:r>
              <a:rPr lang="en-IE" dirty="0"/>
              <a:t>Testing and debugging the spider</a:t>
            </a:r>
          </a:p>
          <a:p>
            <a:r>
              <a:rPr lang="en-IE" dirty="0"/>
              <a:t>Statistics</a:t>
            </a:r>
          </a:p>
          <a:p>
            <a:pPr lvl="1"/>
            <a:r>
              <a:rPr lang="en-IE" dirty="0"/>
              <a:t>My stats vs. Example stats</a:t>
            </a:r>
          </a:p>
          <a:p>
            <a:pPr lvl="1"/>
            <a:r>
              <a:rPr lang="en-IE" dirty="0"/>
              <a:t>The effect of an area change on the stats</a:t>
            </a:r>
          </a:p>
          <a:p>
            <a:r>
              <a:rPr lang="en-IE" dirty="0"/>
              <a:t>Graph Theory</a:t>
            </a:r>
          </a:p>
          <a:p>
            <a:r>
              <a:rPr lang="en-GB" dirty="0"/>
              <a:t>T</a:t>
            </a:r>
            <a:r>
              <a:rPr lang="en-IE" dirty="0" err="1"/>
              <a:t>oo</a:t>
            </a:r>
            <a:r>
              <a:rPr lang="en-IE" dirty="0"/>
              <a:t> many counties/Town/Areas</a:t>
            </a:r>
          </a:p>
          <a:p>
            <a:pPr lvl="1"/>
            <a:r>
              <a:rPr lang="en-GB" dirty="0"/>
              <a:t>D</a:t>
            </a:r>
            <a:r>
              <a:rPr lang="en-IE" dirty="0" err="1"/>
              <a:t>ublin</a:t>
            </a:r>
            <a:r>
              <a:rPr lang="en-IE" dirty="0"/>
              <a:t> 15</a:t>
            </a:r>
          </a:p>
          <a:p>
            <a:pPr lvl="1"/>
            <a:r>
              <a:rPr lang="en-GB" dirty="0"/>
              <a:t>A</a:t>
            </a:r>
            <a:r>
              <a:rPr lang="en-IE" dirty="0"/>
              <a:t>n area in Cork</a:t>
            </a:r>
          </a:p>
        </p:txBody>
      </p:sp>
    </p:spTree>
    <p:extLst>
      <p:ext uri="{BB962C8B-B14F-4D97-AF65-F5344CB8AC3E}">
        <p14:creationId xmlns:p14="http://schemas.microsoft.com/office/powerpoint/2010/main" val="113907657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8CF4-EDBF-46C7-AAF3-D46CE55E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186609-3198-4833-924D-48B02C62E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0" b="5375"/>
          <a:stretch/>
        </p:blipFill>
        <p:spPr>
          <a:xfrm>
            <a:off x="0" y="4570"/>
            <a:ext cx="12192000" cy="6853429"/>
          </a:xfrm>
        </p:spPr>
      </p:pic>
    </p:spTree>
    <p:extLst>
      <p:ext uri="{BB962C8B-B14F-4D97-AF65-F5344CB8AC3E}">
        <p14:creationId xmlns:p14="http://schemas.microsoft.com/office/powerpoint/2010/main" val="118474162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6EAB9-8A97-4C8E-BFA4-07CD6429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905E13-2111-4F01-9A73-0FA50E7CF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3" b="4508"/>
          <a:stretch/>
        </p:blipFill>
        <p:spPr>
          <a:xfrm>
            <a:off x="0" y="-18222"/>
            <a:ext cx="12217742" cy="6876221"/>
          </a:xfrm>
        </p:spPr>
      </p:pic>
    </p:spTree>
    <p:extLst>
      <p:ext uri="{BB962C8B-B14F-4D97-AF65-F5344CB8AC3E}">
        <p14:creationId xmlns:p14="http://schemas.microsoft.com/office/powerpoint/2010/main" val="129426982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ABF95-6D7F-41F9-B7C9-8F0A791A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8A1498-CAF5-4B71-AA08-B75EA8C18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1" b="4692"/>
          <a:stretch/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66568567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3537-87D1-4B44-926C-86C7EFAD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897786-4B50-49FC-BC9C-932444E49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7" b="4246"/>
          <a:stretch/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0787716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2F2F0-077D-491D-B575-DD4CECB8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01C87E-69CB-424B-87C4-E84B1E6D5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6306" cy="6858000"/>
          </a:xfrm>
        </p:spPr>
      </p:pic>
    </p:spTree>
    <p:extLst>
      <p:ext uri="{BB962C8B-B14F-4D97-AF65-F5344CB8AC3E}">
        <p14:creationId xmlns:p14="http://schemas.microsoft.com/office/powerpoint/2010/main" val="88045769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915</TotalTime>
  <Words>249</Words>
  <Application>Microsoft Office PowerPoint</Application>
  <PresentationFormat>Widescreen</PresentationFormat>
  <Paragraphs>69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Century Gothic</vt:lpstr>
      <vt:lpstr>Vapor Trail</vt:lpstr>
      <vt:lpstr>Property Price Prediction</vt:lpstr>
      <vt:lpstr>Project Overview</vt:lpstr>
      <vt:lpstr>Progress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DUBLIN 15 DATA</vt:lpstr>
      <vt:lpstr>Classification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Q-Learning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Property Price Prediction</dc:title>
  <dc:creator>Alan Cahill</dc:creator>
  <cp:lastModifiedBy>Alan Cahill</cp:lastModifiedBy>
  <cp:revision>46</cp:revision>
  <dcterms:created xsi:type="dcterms:W3CDTF">2019-01-11T07:42:29Z</dcterms:created>
  <dcterms:modified xsi:type="dcterms:W3CDTF">2019-02-28T12:09:51Z</dcterms:modified>
</cp:coreProperties>
</file>